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61" r:id="rId5"/>
    <p:sldId id="260" r:id="rId6"/>
    <p:sldId id="273" r:id="rId7"/>
    <p:sldId id="274" r:id="rId8"/>
    <p:sldId id="262" r:id="rId9"/>
    <p:sldId id="272" r:id="rId10"/>
    <p:sldId id="275" r:id="rId11"/>
  </p:sldIdLst>
  <p:sldSz cx="10225088" cy="721836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74">
          <p15:clr>
            <a:srgbClr val="A4A3A4"/>
          </p15:clr>
        </p15:guide>
        <p15:guide id="2" pos="32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2" y="-78"/>
      </p:cViewPr>
      <p:guideLst>
        <p:guide orient="horz" pos="2274"/>
        <p:guide pos="3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4E7D06-8BF1-4B2E-ACE9-E4ACBEC253DD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4AD347-21CE-42F5-ACFD-7C013C2CE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4975EC5-66E1-4DFD-B21E-60AAE24EDB03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82938" y="515938"/>
            <a:ext cx="3659187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001713" y="3271838"/>
            <a:ext cx="80168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975A3C9-F566-4ABF-9458-9692E782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15D2B-03BD-4036-92BE-DA51A3535133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61062-46DF-4E6D-B799-0509588B01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00075-2A60-48A0-A00C-F9EE5DF5D380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79858-D3B5-4D61-91E6-EB102D143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18C05-55F8-4591-AE7A-8512C7D85D4B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19617-4CD8-4CC6-A786-5B39710410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8CACE-39DA-42AA-BE0F-DDB599A2790C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7BF88-B6AF-4E48-B5CF-20CEABCB5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CAC58-9589-4E50-8F58-8C03A3430176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375C1-55BF-4F61-BFC1-2FD0BF80D1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8F396-9BC6-47B2-87F8-91ABD71A623C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D9E0-C72D-4E7B-88C4-C1697D105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9BDA9-5AC0-4511-93FB-31759242C95C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CF4C6-4226-44AB-A46E-B7C4737F1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515D3-79FD-4E14-B3C1-70C984B5433D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8ABF0-5E0E-41B4-A8BF-FD8C50CED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BE6A8-1A2C-4923-AC5D-F033853F1940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B153A-19B4-4DFE-AA33-FD037BF8E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73749-F536-4569-AE03-771AC0BBFEEE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4D51C-9F6E-4865-BA4B-CC8910D6E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106D-2D71-4778-AAC5-89C931C7E929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5B4B0-3E3F-4E8D-B8FA-28361AAC3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1175" y="288925"/>
            <a:ext cx="92027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1175" y="1684338"/>
            <a:ext cx="920273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11175" y="6689725"/>
            <a:ext cx="2386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>
            <a:lvl1pPr defTabSz="996950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535225C-3388-4739-8F17-E02E89A1EB10}" type="datetimeFigureOut">
              <a:rPr lang="ru-RU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94088" y="6689725"/>
            <a:ext cx="32369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>
            <a:lvl1pPr algn="ctr" defTabSz="996950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327900" y="6689725"/>
            <a:ext cx="2386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>
            <a:lvl1pPr algn="r" defTabSz="996950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B1768EA-70F8-4814-8087-555F8F8E87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defTabSz="99695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188" indent="-249238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4663" indent="-249238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138" indent="-249238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2030413"/>
            <a:ext cx="75088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2"/>
                </a:solidFill>
                <a:latin typeface="Arial" charset="0"/>
              </a:rPr>
              <a:t>Как мы отмечали Масленицу</a:t>
            </a:r>
            <a:r>
              <a:rPr lang="ru-RU" sz="4400" dirty="0" smtClean="0">
                <a:solidFill>
                  <a:schemeClr val="accent2"/>
                </a:solidFill>
                <a:latin typeface="Arial" charset="0"/>
              </a:rPr>
              <a:t>:</a:t>
            </a:r>
            <a:endParaRPr lang="ru-RU" sz="44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/>
          </p:cNvSpPr>
          <p:nvPr>
            <p:ph type="body" sz="half" idx="4294967295"/>
          </p:nvPr>
        </p:nvSpPr>
        <p:spPr>
          <a:xfrm flipH="1" flipV="1">
            <a:off x="5035550" y="6448425"/>
            <a:ext cx="77788" cy="2571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  <p:sp>
        <p:nvSpPr>
          <p:cNvPr id="15366" name="Rectangle 6"/>
          <p:cNvSpPr>
            <a:spLocks noGrp="1"/>
          </p:cNvSpPr>
          <p:nvPr>
            <p:ph type="body" sz="half" idx="4294967295"/>
          </p:nvPr>
        </p:nvSpPr>
        <p:spPr>
          <a:xfrm flipV="1">
            <a:off x="10369550" y="7218363"/>
            <a:ext cx="71438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68821"/>
            <a:ext cx="9793064" cy="59046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1570038" y="5730875"/>
            <a:ext cx="8455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Собирайся народ, нас Масленица ждет!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Мы зовем к себе тех, кто любит веселье и смех!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4" y="250753"/>
            <a:ext cx="9593039" cy="55060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616200" y="5883275"/>
            <a:ext cx="76088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Масленица, ты широкая, 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в детский сад пришла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И веселье принесла!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1712"/>
            <a:ext cx="10225088" cy="64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166813" y="6034088"/>
            <a:ext cx="805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Крепко за руки беритесь и по кругу становитесь!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5088" cy="6034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4545285"/>
            <a:ext cx="8067675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670" tIns="49835" rIns="99670" bIns="49835">
            <a:spAutoFit/>
          </a:bodyPr>
          <a:lstStyle/>
          <a:p>
            <a:pPr defTabSz="996950"/>
            <a:r>
              <a:rPr lang="ru-RU" sz="2600" b="1" dirty="0">
                <a:solidFill>
                  <a:srgbClr val="C00000"/>
                </a:solidFill>
                <a:latin typeface="Calibri" pitchFamily="34" charset="0"/>
              </a:rPr>
              <a:t>Игры русские, игры зимние,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"/>
            <a:ext cx="6421778" cy="3538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3537730"/>
            <a:ext cx="5979443" cy="36749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6400800" y="5276850"/>
            <a:ext cx="33829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Игры массовые и спортивные!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36" y="0"/>
            <a:ext cx="5472584" cy="2961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961107"/>
            <a:ext cx="5040536" cy="42572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8786" cy="3537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36" y="3537173"/>
            <a:ext cx="7632848" cy="36811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0025" y="4443413"/>
            <a:ext cx="330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Государыня, Масленица, 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Наступил твой час – 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Ты порадуй нас,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08" y="3254524"/>
            <a:ext cx="6120680" cy="3963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32190" cy="32545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584152" y="6345485"/>
            <a:ext cx="6910561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670" tIns="49835" rIns="99670" bIns="49835">
            <a:spAutoFit/>
          </a:bodyPr>
          <a:lstStyle/>
          <a:p>
            <a:pPr defTabSz="996950"/>
            <a:r>
              <a:rPr lang="ru-RU" sz="2600" b="1" dirty="0">
                <a:solidFill>
                  <a:srgbClr val="C00000"/>
                </a:solidFill>
                <a:latin typeface="Calibri" pitchFamily="34" charset="0"/>
              </a:rPr>
              <a:t>Накорми нас блинами,     угости пирогами!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84" y="358160"/>
            <a:ext cx="5653634" cy="5957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76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мы отмечали Масленицу: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я</cp:lastModifiedBy>
  <cp:revision>27</cp:revision>
  <dcterms:created xsi:type="dcterms:W3CDTF">2014-02-21T16:47:54Z</dcterms:created>
  <dcterms:modified xsi:type="dcterms:W3CDTF">2018-02-16T12:33:18Z</dcterms:modified>
</cp:coreProperties>
</file>